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A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3076"/>
  </p:normalViewPr>
  <p:slideViewPr>
    <p:cSldViewPr snapToGrid="0">
      <p:cViewPr varScale="1">
        <p:scale>
          <a:sx n="116" d="100"/>
          <a:sy n="116" d="100"/>
        </p:scale>
        <p:origin x="20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34D2B-4FAB-8175-6841-DA310D39C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5D4BD-9B5D-A0C8-7F76-CCA601911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0B9E0-717A-2B48-B423-5FCB58882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4C8C5-6841-CCBD-19FE-ECE6B0B6D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27207-C83A-3AFE-797A-9AFB6EB6A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92713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BDDC4-380C-6C45-8D90-77A320A27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96D76-2E45-8F9F-4566-1B1F4B66B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437C2-BB42-BD10-86C6-C16EA7675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96D95-84FF-FCDC-BF29-928C51C72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2FE8E-C54B-383C-DBC6-BDA538503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23840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86CD1F-B8BA-EC01-80F6-B2ECD6E8A1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57F41-B44C-8DFF-54CC-03EB1653E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54585-0DEC-3705-CF04-023A3EE68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85D36-ED8E-1638-2929-97C9098CD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890A0-1CCD-8A6D-B755-C77B25540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18097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9E558-020D-B170-85DE-9314C8C05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B15A4-894F-6CE0-E97D-6558D9DB8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9332E-4DDE-0828-F91C-5E9DC6C6B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37BF7-7738-79C8-0A8C-43C0F1B0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5E2E2-A137-64C9-F094-1F1469D0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7003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1FF4B-DCAE-140D-4F69-F87381D6C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A2CAC-0BBB-680C-9870-6B51565CF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76A41-25B8-B8C6-F052-73812C68C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252ED-7D18-1D3F-36A3-D890DC4E5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C53BD-ED50-E0F9-0B09-C68C3A2F8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419957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75B38-F0EC-A502-69FD-B4BBF3CCF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57F02-BC1F-9E14-A128-94E2D8969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FBE6A-77E5-4DB2-0A7B-08C6A2036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B553-6260-B051-F9CD-D42E9D8E3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23EAC-CC16-E723-32D7-FA295198E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5C400-229E-5F72-1624-5359C3AC9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94577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B4C4D-A331-6114-DD5A-F95502E61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F2CC6-DDF0-93D5-F43C-830587AF6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219B2-66D3-C112-7D2A-9DDC7D0AC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E115BD-9FB1-1924-A2CC-6083A4CD5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138582-6D7F-AADA-EFDF-1CB4FF3A99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D135EC-9EAA-5F9A-D39B-1C63E85B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64C666-0FA3-CFAF-DB88-C84D7C5C5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1D220B-DC83-2B90-AA9A-4106B778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55618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7984E-C7D7-8877-8155-483E66853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208ED7-38B3-42FC-0151-57ECDBD3D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85B8A-B295-750E-F4D0-8B1F3E712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9C829C-D27E-E422-E5B3-85734BC8B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6106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9F8D89-B2FD-31BD-1AE2-5CE98123B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951E83-6AC8-E300-8EE6-91A41C50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7D229-804C-A7DD-8BCD-C91117163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17930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7F47-CE9D-8A3B-D9FF-972F70F10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10190-5EE7-79D7-D2D5-BC378B05F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5414B-7B66-4C27-5CB3-D24872C56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0B621B-73FD-30F7-8558-7EFF11AAE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5F1DD-99E7-95F2-BBB1-88F40DB58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DACA5-0E0D-B7E4-69DF-5F4FECB1E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1223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08D16-7672-32D9-401B-BCFAF29DA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CAB43B-EC32-A43B-0E03-FD954E0C2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547126-9318-3E76-DACD-60A992961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02FCA-3C4B-A4E5-4EA1-652D699EF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7BE83D-18E6-08FF-6EBB-8E86ACABB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8E8CF-8EB5-F7DA-2A40-C547EC483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83205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691BE-7B11-7C62-6314-54698C175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F675FB-7C4A-F8A9-3DB3-862C629C2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BBD0D-A855-5C7D-58E1-673C2469C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06E7-2378-564C-AB03-9C4B9576A8CB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B720F-D6F5-F86E-EB9A-9C8058B14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A9F98-A495-CB9D-18DA-5408E22210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EF59C-621B-4247-B1F5-B04304693EA7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26103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Խիզախություն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Համարձակ կերպով ընդունել դժվարությունները, խոչընդոտները, պատրաստ լինել գործ ունենալ դրանց հետ</a:t>
            </a:r>
            <a:r>
              <a:rPr lang="hy-AM" dirty="0">
                <a:solidFill>
                  <a:schemeClr val="tx1"/>
                </a:solidFill>
              </a:rPr>
              <a:t>։ </a:t>
            </a:r>
            <a:endParaRPr lang="en-AM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Ռիսկի դիմելը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Նպատակին հասնելու համար գնալ այնպիսի գործողությունների, որոնք ինչ-որ չափով անկանխատեսելի կամ վտանգավոր արդյունքի կարող են բերել։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Սեր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Ուրիշներին վերաբերվել մեծագույն ջերմությամբ և կապվածությամբ։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Հավատարմություն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Ցանկանալ, զգալ և ուրիշներին առաջարկել ամուր աջակցություն և նվիրվածություն։</a:t>
            </a:r>
            <a:endParaRPr lang="en-US" i="1" dirty="0">
              <a:solidFill>
                <a:schemeClr val="tx1"/>
              </a:solidFill>
            </a:endParaRP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10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9CC4F1F7-FA9D-E1DD-731A-740113DB8A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5400000">
            <a:off x="-434066" y="43406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1ACF3E5E-62B2-AD6C-CC72-4301C7E619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16200000">
            <a:off x="5979434" y="80704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470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Կարիերա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Կրևորել և առաջնային համարել մասնագիտական զարգացումը, աշխատանքային հնարավորությունները։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Աճ, զարգացում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Զարգանալ և փոփոխվել անընդհատ և  շարունակաբար։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Կարգուկանոն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Առօրյան պլանավորել և կազմակերպել կանոնակարգված, հստակ կազակերպված կերպով։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Կազմակերպված լինելը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Կարողանալ կարգավորել սեփական գործողությունները, սովորությունները՝ թույլ կողմերը վերափոխելու, հաղթահարելու համար։ 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2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BC525646-1CBC-8A74-7A29-656CDBA84A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5400000">
            <a:off x="-434066" y="43406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97418B38-BBAD-4F08-0033-B5B8FDB1D9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16200000">
            <a:off x="5979434" y="56574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084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Հաստատակամություն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Վստահ լինել սեփական ուժերին, կարողանալ սեփական կարիքներն ու ցանկությունները ազատ և ուղիղ արտահայտել։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Համագործակցություն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Կարողանալ արդյունավետ աշխատել այլ մարդկանց հետ ընդհանուր նպատակին հասնելու համար։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Համբերատարություն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Կարողանալ ընդունել և սպասել հետաձգվող, ուշացող իրադարձություններն ու երևույթները առանց վրդովմունքի։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Երախտագիտություն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Կարողանալ պարբերաբար և ուղիղ արտահայատել շնորհակալության խորը և անկեղծ զգացողությունը։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2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AF0BC973-30B0-0081-6638-D3107894F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8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CE35A764-3B10-F5CA-67F1-0E026AE9B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836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882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Ազնվություն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Լինել ճշմարտացի, անկեղծ և պարզասիրտ, ձգտել ներաշխարհի և արտաքին վարքում դրսևորման միջև համապատասխանության։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Հաջողակ լինելը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Ձգտել ունենալ ձեռքբերումներ, որոնք կարող են չափվել ֆինանսական, սոցիալական կայունությամբ, որոշակի կարգավիճակով։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Հավասարություն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Խթանել հավասար իրավունքներ, հնարավորություններ բոլորի համար։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Հետաքրքիր ժամանց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Կազմակերպել զվարճալի, հաճելի ժանանցային գործունեություն կամ ձգտել ներգրավվել դրա մեջ։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DECF8A4A-87F0-37AD-9E9E-6A7722008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6442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1F6B4047-8C34-EE41-9F21-2E07A0CA9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836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1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Բարություն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Ուրիշների հանդեպ դրսևորել հոգատարություն, բարեսրտություն և բարյացակամություն։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Միջավայր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Երկիր մոլորակի, շրջակա միջավայրի հանդեպ ցուցաբերել հոգատարություն, որը արտահայտվում է գործողություններով։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Աշխատասիրություն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Դրսևորել աշխատելու մեծ ցանկություն, պատրաստակամություն և վճռականություն։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Ընտանիք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Առաջնային համարել ընտանիքի անդամների հուզական բարօրրությունն ու առողջությունը։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F5E0DEFC-C83A-160F-0219-EAB825369D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5400000">
            <a:off x="-434066" y="43406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82162C41-7CE6-C505-EE84-ED728D2B5A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16200000">
            <a:off x="5979434" y="59114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098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Բաց միտք ունենալը</a:t>
            </a:r>
          </a:p>
          <a:p>
            <a:pPr algn="ctr"/>
            <a:r>
              <a:rPr lang="hy-AM" dirty="0">
                <a:solidFill>
                  <a:schemeClr val="tx1"/>
                </a:solidFill>
              </a:rPr>
              <a:t>Բաց լինել նոր փորձառությունների, գաղափարների, տարբերվող կարծիքների հանդեպ։</a:t>
            </a:r>
            <a:endParaRPr lang="en-AM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Լավատեսություն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Հավատալ իրադարձությունների դրական զարգացմանն ու հնարավորությունների ի հայտ գալուն։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Հումոր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Գնահատել հումորի զգացումը ձեզ և ուրիշների մոտ։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Գիտելիք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Հավաքել տեղեկատվություն և հմտություն տարբեր ոլորտների մասին փորձի և ուսուցման միջոցով։ 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3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011C10EC-C53F-FA65-B256-49159D7B90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5400000">
            <a:off x="-434068" y="539749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8AF75384-AD40-B8C2-08AE-B7AA3C3B10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16200000">
            <a:off x="5979434" y="80704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25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Անկախություն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Գործել սեփական կարիքների, ցանկությունների համաձայն՝ դրսևորելով ազատ կամք։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Հավակնություններ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Ձգտել հաջողությունների, ձեռքբերումների որոշակի ոլորտում։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Հարգանք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Մշտապես առաջարկել հույզերի, մտքերի, կարծիքների, ավանդույթների, ցանկությունների վերաբերյալ արժևորում և հարգանք, և նույնը ստանալ ի պատասխան։ 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Ապրումակցում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Զգայուն և նրբանկատ լինել ուրիշների զգացմունքների և հույզերի հանդեպ, զգալ դրանք։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8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E9A633A9-2BEA-ADFE-0937-2049AFD7A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8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DD8245B3-DC73-47DE-8EB5-550D20FC3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836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417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Ստեղծարարություն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Օգտագործել երևակայությունը մտածողության սովորական եղանակները վերափոխելու և նոր գաղափարներ գեներացնելու համար։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Առաջնորդություն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Պատասխանատու լինել, այլ մարդկանց ուղղորդել դեպի նպատակի իրագործում։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Հետաքրքրասիրություն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Ցանկանալ սովորել և փնտրել ուղիներ տարբեր թեմաների մասին նոր տեղեկատվություն ստանալու համար։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Իմաստնություն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Երևույթների մասին ունենալ խորը իմացություն։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3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27461B4B-8695-B04A-087E-B01E5D20BD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5400000">
            <a:off x="-434066" y="43406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E8CD610A-8822-776C-D8F0-95D3048D29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16200000">
            <a:off x="5979434" y="208804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3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Մտերիմ հարաբերություններ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Առաջնային համարել մարդկանց հետ մոտ, անկեղծ, երկարատև հարաբերությունները։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Կրթություն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Ներգրավվել ուսուցման գործընթացների մեջ, արժևորել դրանք։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Բանականություն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Որոշումներ կայացնել ռացիոնալ գիտելիքների, տվյալների և տրամաբանության հիման վրա։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Արդարություն 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Խթանել հավասար, արդար վերաբերմունք բոլորի հանդեպ։ 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2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22F56AFB-C2E4-6E5A-33B0-3F356FE50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8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BDF8484A-A256-8234-2FC2-E40F1736E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836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446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Ներելու կարողություն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Պատրաստ լինել ներել և ընդունել ուրիշներին, եթե նրանք սխալվել են՝ առանց վիրավորանքի զգացողությունը պահելու։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Ինքնաճանաչում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Ճանաչել և գիտակցել սեփական բնավորությունը, զգացմունքները, դրդապատճառները, կարիքներն ու ցանկությունները։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Գերազանցության ձգտում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Ձգտել և գրանցել արտառոց արդյունքներ, առանձնանալ որոշակի ոլորտում կամ գործունեության մեջ։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Կարեկցանք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Խորը ցավել մարդկանց հետ պատահող դժվար իրավիճակների և տառապանքի համար։ 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2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6689356A-4322-1CF0-EB86-C01956F858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5400000">
            <a:off x="-434066" y="43406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Kindness day art Vectors - Download Free High-Quality Vectors from Freepik  | Freepik">
            <a:extLst>
              <a:ext uri="{FF2B5EF4-FFF2-40B4-BE49-F238E27FC236}">
                <a16:creationId xmlns:a16="http://schemas.microsoft.com/office/drawing/2014/main" id="{3779391E-197B-C895-90D9-0E597DC973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AF7"/>
              </a:clrFrom>
              <a:clrTo>
                <a:srgbClr val="FFFAF7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1111"/>
          <a:stretch/>
        </p:blipFill>
        <p:spPr bwMode="auto">
          <a:xfrm rot="16200000">
            <a:off x="5979432" y="434066"/>
            <a:ext cx="6646634" cy="577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02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9B1039-CB3D-4BC8-DFA1-49B55C057621}"/>
              </a:ext>
            </a:extLst>
          </p:cNvPr>
          <p:cNvSpPr/>
          <p:nvPr/>
        </p:nvSpPr>
        <p:spPr>
          <a:xfrm>
            <a:off x="0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Պատասխանատվություն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Վստահելի լինել, վերցնել պատասխանատվությունը սեփական գործողությունների և որոշումների համար։ 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51C860-308B-047F-9581-A3FC411D4EE8}"/>
              </a:ext>
            </a:extLst>
          </p:cNvPr>
          <p:cNvSpPr/>
          <p:nvPr/>
        </p:nvSpPr>
        <p:spPr>
          <a:xfrm>
            <a:off x="0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Իմաստ</a:t>
            </a:r>
            <a:r>
              <a:rPr lang="hy-AM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Կյանքն ապրել իմաստալի ձգտումների, ուղղությունների և գործունեության ներքո։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05B39C-35AD-35D9-2DDB-36E60C9BFB35}"/>
              </a:ext>
            </a:extLst>
          </p:cNvPr>
          <p:cNvSpPr/>
          <p:nvPr/>
        </p:nvSpPr>
        <p:spPr>
          <a:xfrm>
            <a:off x="6253778" y="849854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Կայունություն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Առօրյան և սեփական գործունեությունը կազմակերպել հստակ, հետևողական կերպով, հնարավոր քիչ տատանումներով։ </a:t>
            </a:r>
            <a:endParaRPr lang="en-AM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D8FF0E0-F666-80BD-52F3-9388FB05379E}"/>
              </a:ext>
            </a:extLst>
          </p:cNvPr>
          <p:cNvSpPr/>
          <p:nvPr/>
        </p:nvSpPr>
        <p:spPr>
          <a:xfrm>
            <a:off x="6253778" y="3454997"/>
            <a:ext cx="5938222" cy="216228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solidFill>
                  <a:schemeClr val="tx1"/>
                </a:solidFill>
              </a:rPr>
              <a:t>Առանձնություն</a:t>
            </a:r>
          </a:p>
          <a:p>
            <a:pPr algn="ctr"/>
            <a:r>
              <a:rPr lang="hy-AM" i="1" dirty="0">
                <a:solidFill>
                  <a:schemeClr val="tx1"/>
                </a:solidFill>
              </a:rPr>
              <a:t>Առանձնանալու, ինքդ քեզ հետ մնալու ցանկություն։  </a:t>
            </a:r>
            <a:endParaRPr lang="en-AM" i="1" dirty="0">
              <a:solidFill>
                <a:schemeClr val="tx1"/>
              </a:solidFill>
            </a:endParaRPr>
          </a:p>
        </p:txBody>
      </p:sp>
      <p:pic>
        <p:nvPicPr>
          <p:cNvPr id="2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15457732-942F-D3CC-C907-BC92AE467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Page 4 | Honesty clipart Vectors - Download Free High-Quality Vectors from  Freepik | Freepik">
            <a:extLst>
              <a:ext uri="{FF2B5EF4-FFF2-40B4-BE49-F238E27FC236}">
                <a16:creationId xmlns:a16="http://schemas.microsoft.com/office/drawing/2014/main" id="{F46F1262-35F5-B638-7A7C-A32F2A66C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836" y="335023"/>
            <a:ext cx="6164836" cy="623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166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3219</TotalTime>
  <Words>561</Words>
  <Application>Microsoft Macintosh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inespoghosyan@gmail.com</dc:creator>
  <cp:lastModifiedBy>inespoghosyan@gmail.com</cp:lastModifiedBy>
  <cp:revision>29</cp:revision>
  <dcterms:created xsi:type="dcterms:W3CDTF">2025-11-20T12:19:49Z</dcterms:created>
  <dcterms:modified xsi:type="dcterms:W3CDTF">2025-12-14T16:12:15Z</dcterms:modified>
</cp:coreProperties>
</file>